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4413B-0DC5-4A31-BF16-7A605E58D5FA}" type="datetimeFigureOut">
              <a:rPr lang="es-MX" smtClean="0"/>
              <a:pPr/>
              <a:t>13/08/2010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B397-E5D8-4EC4-8B37-34E17CF7EF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Marcador de posición de imagen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324" b="2324"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714480" y="5143512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 err="1" smtClean="0"/>
              <a:t>Eating</a:t>
            </a:r>
            <a:r>
              <a:rPr lang="es-MX" sz="3600" dirty="0" smtClean="0"/>
              <a:t> </a:t>
            </a:r>
            <a:r>
              <a:rPr lang="es-MX" sz="3600" dirty="0" err="1" smtClean="0"/>
              <a:t>Out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Home </a:t>
            </a:r>
            <a:r>
              <a:rPr lang="es-MX" sz="2800" dirty="0" err="1" smtClean="0"/>
              <a:t>Cooked</a:t>
            </a:r>
            <a:r>
              <a:rPr lang="es-MX" sz="2800" dirty="0" smtClean="0"/>
              <a:t> </a:t>
            </a:r>
            <a:r>
              <a:rPr lang="es-MX" sz="2800" dirty="0" err="1" smtClean="0"/>
              <a:t>Food</a:t>
            </a:r>
            <a:endParaRPr lang="es-MX" sz="2800" dirty="0"/>
          </a:p>
        </p:txBody>
      </p:sp>
      <p:pic>
        <p:nvPicPr>
          <p:cNvPr id="5" name="4 Marcador de posición de imagen" descr="economi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615423"/>
            <a:ext cx="5486400" cy="4109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 err="1" smtClean="0"/>
              <a:t>Junk</a:t>
            </a:r>
            <a:r>
              <a:rPr lang="es-MX" sz="3200" dirty="0" smtClean="0"/>
              <a:t> </a:t>
            </a:r>
            <a:r>
              <a:rPr lang="es-MX" sz="3200" dirty="0" err="1" smtClean="0"/>
              <a:t>Food</a:t>
            </a:r>
            <a:endParaRPr lang="es-MX" sz="3200" dirty="0"/>
          </a:p>
        </p:txBody>
      </p:sp>
      <p:pic>
        <p:nvPicPr>
          <p:cNvPr id="5" name="4 Marcador de posición de imagen" descr="junk foo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0" b="4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 err="1" smtClean="0"/>
              <a:t>Mexican</a:t>
            </a:r>
            <a:r>
              <a:rPr lang="es-MX" sz="3200" dirty="0" smtClean="0"/>
              <a:t> </a:t>
            </a:r>
            <a:r>
              <a:rPr lang="es-MX" sz="3200" dirty="0" err="1" smtClean="0"/>
              <a:t>Fast</a:t>
            </a:r>
            <a:r>
              <a:rPr lang="es-MX" sz="3200" dirty="0" smtClean="0"/>
              <a:t> </a:t>
            </a:r>
            <a:r>
              <a:rPr lang="es-MX" sz="3200" dirty="0" err="1" smtClean="0"/>
              <a:t>Food</a:t>
            </a:r>
            <a:endParaRPr lang="es-MX" sz="3200" dirty="0"/>
          </a:p>
        </p:txBody>
      </p:sp>
      <p:pic>
        <p:nvPicPr>
          <p:cNvPr id="5" name="4 Marcador de posición de imagen" descr="Fast foo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" r="64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Family</a:t>
            </a:r>
            <a:r>
              <a:rPr lang="es-MX" sz="2800" dirty="0" smtClean="0"/>
              <a:t> Restaurant</a:t>
            </a:r>
            <a:endParaRPr lang="es-MX" sz="2800" dirty="0"/>
          </a:p>
        </p:txBody>
      </p:sp>
      <p:pic>
        <p:nvPicPr>
          <p:cNvPr id="5" name="4 Marcador de posición de imagen" descr="Family restaurant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" r="64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Nouveau</a:t>
            </a:r>
            <a:r>
              <a:rPr lang="es-MX" sz="2800" dirty="0" smtClean="0"/>
              <a:t> </a:t>
            </a:r>
            <a:r>
              <a:rPr lang="es-MX" sz="2800" dirty="0" err="1" smtClean="0"/>
              <a:t>Cuisine</a:t>
            </a:r>
            <a:endParaRPr lang="es-MX" sz="2800" dirty="0"/>
          </a:p>
        </p:txBody>
      </p:sp>
      <p:pic>
        <p:nvPicPr>
          <p:cNvPr id="5" name="4 Marcador de posición de imagen" descr="nouveau cuisin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942" b="13942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Haute </a:t>
            </a:r>
            <a:r>
              <a:rPr lang="es-MX" sz="2800" dirty="0" err="1" smtClean="0"/>
              <a:t>Cuisine</a:t>
            </a:r>
            <a:endParaRPr lang="es-MX" sz="2800" dirty="0"/>
          </a:p>
        </p:txBody>
      </p:sp>
      <p:pic>
        <p:nvPicPr>
          <p:cNvPr id="5" name="4 Marcador de posición de imagen" descr="haute cuisin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42" r="12542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Romantic</a:t>
            </a:r>
            <a:r>
              <a:rPr lang="es-MX" sz="2800" dirty="0" smtClean="0"/>
              <a:t> Restaurant</a:t>
            </a:r>
            <a:endParaRPr lang="es-MX" sz="2800" dirty="0"/>
          </a:p>
        </p:txBody>
      </p:sp>
      <p:pic>
        <p:nvPicPr>
          <p:cNvPr id="5" name="4 Marcador de posición de imagen" descr="romanti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smtClean="0"/>
              <a:t>Beach Restaurant</a:t>
            </a:r>
            <a:endParaRPr lang="es-MX" sz="2800"/>
          </a:p>
        </p:txBody>
      </p:sp>
      <p:pic>
        <p:nvPicPr>
          <p:cNvPr id="5" name="4 Marcador de posición de imagen" descr="beach restauran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615423"/>
            <a:ext cx="5486400" cy="4109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18</Words>
  <Application>Microsoft Office PowerPoint</Application>
  <PresentationFormat>Presentación en pantalla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    Eating Out </vt:lpstr>
      <vt:lpstr>Home Cooked Food</vt:lpstr>
      <vt:lpstr>Junk Food</vt:lpstr>
      <vt:lpstr>Mexican Fast Food</vt:lpstr>
      <vt:lpstr>Family Restaurant</vt:lpstr>
      <vt:lpstr>Nouveau Cuisine</vt:lpstr>
      <vt:lpstr>Haute Cuisine</vt:lpstr>
      <vt:lpstr>Romantic Restaurant</vt:lpstr>
      <vt:lpstr>Beach Restaurant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Eating Out </dc:title>
  <dc:creator>claremaro</dc:creator>
  <cp:lastModifiedBy>CLARE</cp:lastModifiedBy>
  <cp:revision>17</cp:revision>
  <dcterms:created xsi:type="dcterms:W3CDTF">2010-08-13T15:52:29Z</dcterms:created>
  <dcterms:modified xsi:type="dcterms:W3CDTF">2010-08-13T19:02:22Z</dcterms:modified>
</cp:coreProperties>
</file>